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2984150" cx="21674125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090">
          <p15:clr>
            <a:srgbClr val="A4A3A4"/>
          </p15:clr>
        </p15:guide>
        <p15:guide id="2" pos="6827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iJyKNdLdpc1oa0QYnorTaDObE6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90" orient="horz"/>
        <p:guide pos="68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f9a459844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f9a459844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9a459844f_0_5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f9a459844f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10275147" y="2215016"/>
            <a:ext cx="11412664" cy="9454701"/>
            <a:chOff x="4334933" y="1169931"/>
            <a:chExt cx="4814835" cy="4993802"/>
          </a:xfrm>
        </p:grpSpPr>
        <p:cxnSp>
          <p:nvCxnSpPr>
            <p:cNvPr id="19" name="Google Shape;19;p3"/>
            <p:cNvCxnSpPr/>
            <p:nvPr/>
          </p:nvCxnSpPr>
          <p:spPr>
            <a:xfrm flipH="1">
              <a:off x="6009259" y="1169931"/>
              <a:ext cx="3134741" cy="3134741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3"/>
            <p:cNvCxnSpPr/>
            <p:nvPr/>
          </p:nvCxnSpPr>
          <p:spPr>
            <a:xfrm flipH="1">
              <a:off x="4334933" y="1348898"/>
              <a:ext cx="4814835" cy="4814835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" name="Google Shape;21;p3"/>
            <p:cNvCxnSpPr/>
            <p:nvPr/>
          </p:nvCxnSpPr>
          <p:spPr>
            <a:xfrm flipH="1">
              <a:off x="5225595" y="1469269"/>
              <a:ext cx="3912054" cy="3912054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" name="Google Shape;22;p3"/>
            <p:cNvCxnSpPr/>
            <p:nvPr/>
          </p:nvCxnSpPr>
          <p:spPr>
            <a:xfrm flipH="1">
              <a:off x="5304588" y="1307856"/>
              <a:ext cx="3839412" cy="3839412"/>
            </a:xfrm>
            <a:prstGeom prst="straightConnector1">
              <a:avLst/>
            </a:prstGeom>
            <a:noFill/>
            <a:ln cap="flat" cmpd="sng" w="31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3"/>
            <p:cNvCxnSpPr/>
            <p:nvPr/>
          </p:nvCxnSpPr>
          <p:spPr>
            <a:xfrm flipH="1">
              <a:off x="5707078" y="1770196"/>
              <a:ext cx="3430571" cy="3430570"/>
            </a:xfrm>
            <a:prstGeom prst="straightConnector1">
              <a:avLst/>
            </a:prstGeom>
            <a:noFill/>
            <a:ln cap="flat" cmpd="sng" w="31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4" name="Google Shape;24;p3"/>
          <p:cNvSpPr txBox="1"/>
          <p:nvPr>
            <p:ph type="ctrTitle"/>
          </p:nvPr>
        </p:nvSpPr>
        <p:spPr>
          <a:xfrm>
            <a:off x="1264328" y="1009883"/>
            <a:ext cx="14588593" cy="59150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67"/>
              <a:buFont typeface="Century Gothic"/>
              <a:buNone/>
              <a:defRPr sz="5867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1264325" y="7277547"/>
            <a:ext cx="11743122" cy="3622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533"/>
              </a:spcBef>
              <a:spcAft>
                <a:spcPts val="0"/>
              </a:spcAft>
              <a:buSzPts val="2134"/>
              <a:buNone/>
              <a:defRPr sz="2667">
                <a:solidFill>
                  <a:srgbClr val="0F486F"/>
                </a:solidFill>
              </a:defRPr>
            </a:lvl1pPr>
            <a:lvl2pPr lvl="1" algn="ctr">
              <a:spcBef>
                <a:spcPts val="800"/>
              </a:spcBef>
              <a:spcAft>
                <a:spcPts val="0"/>
              </a:spcAft>
              <a:buSzPts val="192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800"/>
              </a:spcBef>
              <a:spcAft>
                <a:spcPts val="0"/>
              </a:spcAft>
              <a:buSzPts val="1706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800"/>
              </a:spcBef>
              <a:spcAft>
                <a:spcPts val="0"/>
              </a:spcAft>
              <a:buSzPts val="1494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800"/>
              </a:spcBef>
              <a:spcAft>
                <a:spcPts val="0"/>
              </a:spcAft>
              <a:buSzPts val="1494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800"/>
              </a:spcBef>
              <a:spcAft>
                <a:spcPts val="0"/>
              </a:spcAft>
              <a:buSzPts val="1494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800"/>
              </a:spcBef>
              <a:spcAft>
                <a:spcPts val="0"/>
              </a:spcAft>
              <a:buSzPts val="1494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800"/>
              </a:spcBef>
              <a:spcAft>
                <a:spcPts val="0"/>
              </a:spcAft>
              <a:buSzPts val="1494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800"/>
              </a:spcBef>
              <a:spcAft>
                <a:spcPts val="800"/>
              </a:spcAft>
              <a:buSzPts val="1494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1264327" y="1009880"/>
            <a:ext cx="15537084" cy="71332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1264325" y="3750980"/>
            <a:ext cx="15175850" cy="43921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Century Gothic"/>
              <a:buNone/>
              <a:defRPr b="0" sz="4267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264330" y="8495811"/>
            <a:ext cx="15175849" cy="29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Century Gothic"/>
              <a:buNone/>
              <a:defRPr sz="4267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1264330" y="1009882"/>
            <a:ext cx="9362657" cy="71332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11051256" y="1009880"/>
            <a:ext cx="9358558" cy="711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Century Gothic"/>
              <a:buNone/>
              <a:defRPr sz="4267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1806182" y="1009882"/>
            <a:ext cx="8810134" cy="1154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SzPts val="2560"/>
              <a:buNone/>
              <a:defRPr b="0" sz="3200"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2134"/>
              <a:buNone/>
              <a:defRPr b="1" sz="2667"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920"/>
              <a:buNone/>
              <a:defRPr b="1" sz="2400"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706"/>
              <a:buNone/>
              <a:defRPr b="1" sz="2133"/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1264326" y="2164030"/>
            <a:ext cx="9351991" cy="5979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3" type="body"/>
          </p:nvPr>
        </p:nvSpPr>
        <p:spPr>
          <a:xfrm>
            <a:off x="11507909" y="1072997"/>
            <a:ext cx="8921978" cy="10910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SzPts val="2560"/>
              <a:buNone/>
              <a:defRPr b="0" sz="3200"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2134"/>
              <a:buNone/>
              <a:defRPr b="1" sz="2667"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920"/>
              <a:buNone/>
              <a:defRPr b="1" sz="2400"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706"/>
              <a:buNone/>
              <a:defRPr b="1" sz="2133"/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706"/>
              <a:buNone/>
              <a:defRPr b="1" sz="2133"/>
            </a:lvl9pPr>
          </a:lstStyle>
          <a:p/>
        </p:txBody>
      </p:sp>
      <p:sp>
        <p:nvSpPr>
          <p:cNvPr id="53" name="Google Shape;53;p7"/>
          <p:cNvSpPr txBox="1"/>
          <p:nvPr>
            <p:ph idx="4" type="body"/>
          </p:nvPr>
        </p:nvSpPr>
        <p:spPr>
          <a:xfrm>
            <a:off x="11051259" y="2164029"/>
            <a:ext cx="9378628" cy="5963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Century Gothic"/>
              <a:buNone/>
              <a:defRPr sz="4267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2843934" y="1009881"/>
            <a:ext cx="7585948" cy="28853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67"/>
              <a:buFont typeface="Century Gothic"/>
              <a:buNone/>
              <a:defRPr b="0" sz="2667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264324" y="1009879"/>
            <a:ext cx="10521237" cy="10387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12843934" y="4183791"/>
            <a:ext cx="7585948" cy="3959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27"/>
              </a:spcBef>
              <a:spcAft>
                <a:spcPts val="0"/>
              </a:spcAft>
              <a:buSzPts val="1706"/>
              <a:buNone/>
              <a:defRPr sz="2133"/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280"/>
              <a:buNone/>
              <a:defRPr sz="1600"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066"/>
              <a:buNone/>
              <a:defRPr sz="1333"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960"/>
              <a:buNone/>
              <a:defRPr sz="12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10656454" y="2741102"/>
            <a:ext cx="8446036" cy="21640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/>
          <p:nvPr>
            <p:ph idx="2" type="pic"/>
          </p:nvPr>
        </p:nvSpPr>
        <p:spPr>
          <a:xfrm>
            <a:off x="1806178" y="1731222"/>
            <a:ext cx="7776934" cy="9088914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1"/>
          <p:cNvSpPr txBox="1"/>
          <p:nvPr>
            <p:ph idx="1" type="body"/>
          </p:nvPr>
        </p:nvSpPr>
        <p:spPr>
          <a:xfrm>
            <a:off x="10656992" y="5193665"/>
            <a:ext cx="8448322" cy="3943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/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280"/>
              <a:buNone/>
              <a:defRPr sz="1600"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066"/>
              <a:buNone/>
              <a:defRPr sz="1333"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960"/>
              <a:buNone/>
              <a:defRPr sz="12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/>
          <p:nvPr>
            <p:ph idx="2" type="pic"/>
          </p:nvPr>
        </p:nvSpPr>
        <p:spPr>
          <a:xfrm>
            <a:off x="1264327" y="1009881"/>
            <a:ext cx="19145489" cy="5915007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1806187" y="7277543"/>
            <a:ext cx="17259033" cy="8656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27"/>
              </a:spcBef>
              <a:spcAft>
                <a:spcPts val="0"/>
              </a:spcAft>
              <a:buSzPts val="1706"/>
              <a:buFont typeface="Century Gothic"/>
              <a:buNone/>
              <a:defRPr sz="2133"/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Font typeface="Century Gothic"/>
              <a:buNone/>
              <a:defRPr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Font typeface="Century Gothic"/>
              <a:buNone/>
              <a:defRPr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Font typeface="Century Gothic"/>
              <a:buNone/>
              <a:defRPr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Font typeface="Century Gothic"/>
              <a:buNone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1264327" y="1009881"/>
            <a:ext cx="19145489" cy="5482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b="0" sz="3733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1264327" y="7790500"/>
            <a:ext cx="15131014" cy="360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2029662" y="1009881"/>
            <a:ext cx="16259840" cy="5482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b="0" sz="3733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2528655" y="6492084"/>
            <a:ext cx="15175849" cy="9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SzPts val="2134"/>
              <a:buFont typeface="Century Gothic"/>
              <a:buNone/>
              <a:defRPr/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Font typeface="Century Gothic"/>
              <a:buNone/>
              <a:defRPr/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Font typeface="Century Gothic"/>
              <a:buNone/>
              <a:defRPr/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Font typeface="Century Gothic"/>
              <a:buNone/>
              <a:defRPr/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Font typeface="Century Gothic"/>
              <a:buNone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2" type="body"/>
          </p:nvPr>
        </p:nvSpPr>
        <p:spPr>
          <a:xfrm>
            <a:off x="1264330" y="8143161"/>
            <a:ext cx="15128191" cy="32540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SzPts val="2134"/>
              <a:buNone/>
              <a:defRPr sz="2667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541858" y="1345415"/>
            <a:ext cx="1083990" cy="1107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18242404" y="5241756"/>
            <a:ext cx="1083990" cy="1107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1264330" y="6492081"/>
            <a:ext cx="15128191" cy="3213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b="0" sz="3733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1264327" y="9718208"/>
            <a:ext cx="15131014" cy="1679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2029664" y="1009881"/>
            <a:ext cx="16259836" cy="5482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b="0" sz="3733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1264330" y="7357693"/>
            <a:ext cx="15128191" cy="19876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SzPts val="2134"/>
              <a:buNone/>
              <a:defRPr b="0" sz="2667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1264329" y="9377451"/>
            <a:ext cx="15128187" cy="2019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16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541858" y="1345415"/>
            <a:ext cx="1083990" cy="1107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18242404" y="5241756"/>
            <a:ext cx="1083990" cy="1107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1264327" y="1009881"/>
            <a:ext cx="17838162" cy="5482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b="0" sz="3733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1264330" y="7437845"/>
            <a:ext cx="15128191" cy="15869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SzPts val="2134"/>
              <a:buNone/>
              <a:defRPr b="0" sz="2667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2" type="body"/>
          </p:nvPr>
        </p:nvSpPr>
        <p:spPr>
          <a:xfrm>
            <a:off x="1264329" y="9024800"/>
            <a:ext cx="15128187" cy="237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800"/>
              </a:spcBef>
              <a:spcAft>
                <a:spcPts val="0"/>
              </a:spcAft>
              <a:buSzPts val="1706"/>
              <a:buNone/>
              <a:defRPr sz="2133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800"/>
              </a:spcBef>
              <a:spcAft>
                <a:spcPts val="0"/>
              </a:spcAft>
              <a:buSzPts val="1494"/>
              <a:buNone/>
              <a:defRPr sz="1867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800"/>
              </a:spcBef>
              <a:spcAft>
                <a:spcPts val="800"/>
              </a:spcAft>
              <a:buSzPts val="1494"/>
              <a:buNone/>
              <a:defRPr sz="1867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17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7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sz="3733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 rot="5400000">
            <a:off x="5466228" y="-3192018"/>
            <a:ext cx="7133281" cy="15537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 rot="5400000">
            <a:off x="13803339" y="2770975"/>
            <a:ext cx="8367572" cy="48453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33"/>
              <a:buFont typeface="Century Gothic"/>
              <a:buNone/>
              <a:defRPr sz="3733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 rot="5400000">
            <a:off x="3003840" y="-729635"/>
            <a:ext cx="10387330" cy="13866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8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800"/>
              </a:spcBef>
              <a:spcAft>
                <a:spcPts val="8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3" name="Google Shape;133;p19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9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"/>
          <p:cNvGrpSpPr/>
          <p:nvPr/>
        </p:nvGrpSpPr>
        <p:grpSpPr>
          <a:xfrm>
            <a:off x="15811589" y="7373725"/>
            <a:ext cx="5855752" cy="5033366"/>
            <a:chOff x="6687077" y="3259666"/>
            <a:chExt cx="2981857" cy="3208867"/>
          </a:xfrm>
        </p:grpSpPr>
        <p:cxnSp>
          <p:nvCxnSpPr>
            <p:cNvPr id="7" name="Google Shape;7;p2"/>
            <p:cNvCxnSpPr/>
            <p:nvPr/>
          </p:nvCxnSpPr>
          <p:spPr>
            <a:xfrm flipH="1">
              <a:off x="8756120" y="3259666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2"/>
            <p:cNvCxnSpPr/>
            <p:nvPr/>
          </p:nvCxnSpPr>
          <p:spPr>
            <a:xfrm flipH="1">
              <a:off x="6687077" y="3486677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2"/>
            <p:cNvCxnSpPr/>
            <p:nvPr/>
          </p:nvCxnSpPr>
          <p:spPr>
            <a:xfrm flipH="1">
              <a:off x="7772400" y="3581400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2"/>
            <p:cNvCxnSpPr/>
            <p:nvPr/>
          </p:nvCxnSpPr>
          <p:spPr>
            <a:xfrm flipH="1">
              <a:off x="7923214" y="3433394"/>
              <a:ext cx="1739738" cy="173974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2"/>
            <p:cNvCxnSpPr/>
            <p:nvPr/>
          </p:nvCxnSpPr>
          <p:spPr>
            <a:xfrm flipH="1">
              <a:off x="8398935" y="3985317"/>
              <a:ext cx="1264017" cy="1264016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2"/>
          <p:cNvSpPr txBox="1"/>
          <p:nvPr>
            <p:ph type="title"/>
          </p:nvPr>
        </p:nvSpPr>
        <p:spPr>
          <a:xfrm>
            <a:off x="1264327" y="8511843"/>
            <a:ext cx="15537084" cy="2885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Century Gothic"/>
              <a:buNone/>
              <a:defRPr b="0" i="0" sz="4267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264327" y="1009883"/>
            <a:ext cx="15537084" cy="71332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83" lvl="0" marL="457200" marR="0" rtl="0" algn="l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134"/>
              <a:buFont typeface="Noto Sans Symbols"/>
              <a:buChar char="▶"/>
              <a:defRPr b="0" i="0" sz="26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0519" lvl="1" marL="9144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▶"/>
              <a:defRPr b="0" i="0" sz="2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6956" lvl="2" marL="13716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706"/>
              <a:buFont typeface="Noto Sans Symbols"/>
              <a:buChar char="▶"/>
              <a:defRPr b="0" i="0" sz="2133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23443" lvl="3" marL="18288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23443" lvl="4" marL="22860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23443" lvl="5" marL="27432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23443" lvl="6" marL="32004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23443" lvl="7" marL="36576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23443" lvl="8" marL="4114800" marR="0" rtl="0" algn="l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494"/>
              <a:buFont typeface="Noto Sans Symbols"/>
              <a:buChar char="▶"/>
              <a:defRPr b="0" i="0" sz="1867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17612005" y="11685755"/>
            <a:ext cx="284547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1264325" y="11685750"/>
            <a:ext cx="13775602" cy="69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8427823" y="10561661"/>
            <a:ext cx="2031138" cy="1268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733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9a459844f_0_11"/>
          <p:cNvSpPr txBox="1"/>
          <p:nvPr>
            <p:ph idx="1" type="body"/>
          </p:nvPr>
        </p:nvSpPr>
        <p:spPr>
          <a:xfrm>
            <a:off x="1169825" y="802450"/>
            <a:ext cx="18874800" cy="1827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 sz="6083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DERMAZONE WEST and 29th CUTICON MP 2024</a:t>
            </a:r>
            <a:endParaRPr b="1" sz="6083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2767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Hotel Marriot, Indore</a:t>
            </a:r>
            <a:endParaRPr b="1" sz="2767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2767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25-26-27, October, 2024</a:t>
            </a:r>
            <a:endParaRPr b="1" sz="2767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2767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(Poster format for case Report)</a:t>
            </a:r>
            <a:endParaRPr b="1" sz="2767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g2f9a459844f_0_11"/>
          <p:cNvSpPr txBox="1"/>
          <p:nvPr/>
        </p:nvSpPr>
        <p:spPr>
          <a:xfrm>
            <a:off x="0" y="3169300"/>
            <a:ext cx="70935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g2f9a459844f_0_11"/>
          <p:cNvSpPr txBox="1"/>
          <p:nvPr/>
        </p:nvSpPr>
        <p:spPr>
          <a:xfrm>
            <a:off x="7544600" y="31693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Report</a:t>
            </a:r>
            <a:r>
              <a:rPr b="1" lang="en-US" sz="2667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g2f9a459844f_0_11"/>
          <p:cNvSpPr txBox="1"/>
          <p:nvPr/>
        </p:nvSpPr>
        <p:spPr>
          <a:xfrm>
            <a:off x="0" y="5273350"/>
            <a:ext cx="6894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Etiology</a:t>
            </a: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g2f9a459844f_0_11"/>
          <p:cNvSpPr txBox="1"/>
          <p:nvPr/>
        </p:nvSpPr>
        <p:spPr>
          <a:xfrm>
            <a:off x="14596700" y="3169300"/>
            <a:ext cx="70935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Figure/Image(s)</a:t>
            </a: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g2f9a459844f_0_11"/>
          <p:cNvSpPr txBox="1"/>
          <p:nvPr/>
        </p:nvSpPr>
        <p:spPr>
          <a:xfrm>
            <a:off x="7544600" y="527335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Evaluation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g2f9a459844f_0_11"/>
          <p:cNvSpPr txBox="1"/>
          <p:nvPr/>
        </p:nvSpPr>
        <p:spPr>
          <a:xfrm>
            <a:off x="14285600" y="527335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Summary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g2f9a459844f_0_11"/>
          <p:cNvSpPr txBox="1"/>
          <p:nvPr/>
        </p:nvSpPr>
        <p:spPr>
          <a:xfrm>
            <a:off x="0" y="8190500"/>
            <a:ext cx="6894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Epidemiology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g2f9a459844f_0_11"/>
          <p:cNvSpPr txBox="1"/>
          <p:nvPr/>
        </p:nvSpPr>
        <p:spPr>
          <a:xfrm>
            <a:off x="7093500" y="81905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</a:t>
            </a: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g2f9a459844f_0_11"/>
          <p:cNvSpPr txBox="1"/>
          <p:nvPr/>
        </p:nvSpPr>
        <p:spPr>
          <a:xfrm>
            <a:off x="13958425" y="81905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g2f9a459844f_0_11"/>
          <p:cNvSpPr txBox="1"/>
          <p:nvPr/>
        </p:nvSpPr>
        <p:spPr>
          <a:xfrm>
            <a:off x="0" y="108463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Differential Diagnosis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f9a459844f_0_533"/>
          <p:cNvSpPr txBox="1"/>
          <p:nvPr>
            <p:ph idx="1" type="body"/>
          </p:nvPr>
        </p:nvSpPr>
        <p:spPr>
          <a:xfrm>
            <a:off x="1169825" y="802450"/>
            <a:ext cx="18874800" cy="1827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 sz="6083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DERMAZONE WEST and 29th CUTICON MP 2024</a:t>
            </a:r>
            <a:endParaRPr b="1" sz="6083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2767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Hotel Marriot, Indore</a:t>
            </a:r>
            <a:endParaRPr b="1" sz="2767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2767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25-26-27, October, 2024</a:t>
            </a:r>
            <a:endParaRPr b="1" sz="2767">
              <a:solidFill>
                <a:srgbClr val="FF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2767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(Poster Format for a Study)</a:t>
            </a:r>
            <a:endParaRPr b="1" sz="2767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g2f9a459844f_0_533"/>
          <p:cNvSpPr txBox="1"/>
          <p:nvPr/>
        </p:nvSpPr>
        <p:spPr>
          <a:xfrm>
            <a:off x="0" y="3169300"/>
            <a:ext cx="70935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Abstract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g2f9a459844f_0_533"/>
          <p:cNvSpPr txBox="1"/>
          <p:nvPr/>
        </p:nvSpPr>
        <p:spPr>
          <a:xfrm>
            <a:off x="7544600" y="31693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g2f9a459844f_0_533"/>
          <p:cNvSpPr txBox="1"/>
          <p:nvPr/>
        </p:nvSpPr>
        <p:spPr>
          <a:xfrm>
            <a:off x="0" y="5273350"/>
            <a:ext cx="6894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Aim and Objectives </a:t>
            </a: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g2f9a459844f_0_533"/>
          <p:cNvSpPr txBox="1"/>
          <p:nvPr/>
        </p:nvSpPr>
        <p:spPr>
          <a:xfrm>
            <a:off x="14596700" y="3169300"/>
            <a:ext cx="70935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Figure/Image(s)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g2f9a459844f_0_533"/>
          <p:cNvSpPr txBox="1"/>
          <p:nvPr/>
        </p:nvSpPr>
        <p:spPr>
          <a:xfrm>
            <a:off x="7544600" y="527335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g2f9a459844f_0_533"/>
          <p:cNvSpPr txBox="1"/>
          <p:nvPr/>
        </p:nvSpPr>
        <p:spPr>
          <a:xfrm>
            <a:off x="14285600" y="527335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g2f9a459844f_0_533"/>
          <p:cNvSpPr txBox="1"/>
          <p:nvPr/>
        </p:nvSpPr>
        <p:spPr>
          <a:xfrm>
            <a:off x="0" y="8190500"/>
            <a:ext cx="6894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g2f9a459844f_0_533"/>
          <p:cNvSpPr txBox="1"/>
          <p:nvPr/>
        </p:nvSpPr>
        <p:spPr>
          <a:xfrm>
            <a:off x="7093500" y="81905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Summary</a:t>
            </a: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g2f9a459844f_0_533"/>
          <p:cNvSpPr txBox="1"/>
          <p:nvPr/>
        </p:nvSpPr>
        <p:spPr>
          <a:xfrm>
            <a:off x="13958425" y="81905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g2f9a459844f_0_533"/>
          <p:cNvSpPr txBox="1"/>
          <p:nvPr/>
        </p:nvSpPr>
        <p:spPr>
          <a:xfrm>
            <a:off x="0" y="10846300"/>
            <a:ext cx="77157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67">
                <a:solidFill>
                  <a:srgbClr val="0F486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</a:t>
            </a:r>
            <a:endParaRPr b="1" sz="2667">
              <a:solidFill>
                <a:srgbClr val="0F486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2023-10-07T09:41:39Z</dcterms:created>
  <dc:creator>hp</dc:creator>
</cp:coreProperties>
</file>